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4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342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030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17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890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0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01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21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417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741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8096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AC005-ACD8-4C3D-A5D0-DC937654A0F2}" type="datetimeFigureOut">
              <a:rPr lang="zh-CN" altLang="en-US" smtClean="0"/>
              <a:t>2023/1/14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C3632-98AE-41F6-B7DC-A0A760CDE8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952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66" y="1288055"/>
            <a:ext cx="4801388" cy="28485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87680" y="374469"/>
            <a:ext cx="3979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分词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87680" y="896983"/>
            <a:ext cx="2673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英文拆分为一个个字母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676" y="1271451"/>
            <a:ext cx="4838034" cy="292608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239692" y="892628"/>
            <a:ext cx="2673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中文拆分为一个个汉字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1179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13509" y="583474"/>
            <a:ext cx="1262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测试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26" y="1398805"/>
            <a:ext cx="4268653" cy="30774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852" y="600445"/>
            <a:ext cx="4812944" cy="337066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857" y="4086366"/>
            <a:ext cx="2640466" cy="277163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09155" y="997131"/>
            <a:ext cx="1262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未添加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225144" y="200297"/>
            <a:ext cx="1262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已添加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0566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07" y="1481003"/>
            <a:ext cx="5979250" cy="165022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87680" y="374469"/>
            <a:ext cx="3979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分词器拆分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61554" y="949234"/>
            <a:ext cx="2673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英文拆分为一个个单词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" y="3110776"/>
            <a:ext cx="3125152" cy="33504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83978" y="1793965"/>
            <a:ext cx="47200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es</a:t>
            </a:r>
            <a:r>
              <a:rPr lang="zh-CN" altLang="en-US" dirty="0" smtClean="0"/>
              <a:t>内置分词器：</a:t>
            </a:r>
            <a:endParaRPr lang="en-US" altLang="zh-CN" dirty="0" smtClean="0"/>
          </a:p>
          <a:p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en-US" altLang="zh-CN" dirty="0" smtClean="0"/>
              <a:t>standard</a:t>
            </a:r>
            <a:r>
              <a:rPr lang="zh-CN" altLang="en-US" dirty="0" smtClean="0"/>
              <a:t>：默认分词，单词会被拆分，大小会转换为小写。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endParaRPr lang="zh-CN" altLang="en-US" dirty="0" smtClean="0"/>
          </a:p>
          <a:p>
            <a:pPr marL="285750" indent="-285750">
              <a:buFontTx/>
              <a:buChar char="-"/>
            </a:pPr>
            <a:r>
              <a:rPr lang="en-US" altLang="zh-CN" dirty="0" smtClean="0"/>
              <a:t>simple</a:t>
            </a:r>
            <a:r>
              <a:rPr lang="zh-CN" altLang="en-US" dirty="0" smtClean="0"/>
              <a:t>：按照非字母分词。大写转为小写。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endParaRPr lang="zh-CN" altLang="en-US" dirty="0" smtClean="0"/>
          </a:p>
          <a:p>
            <a:pPr marL="285750" indent="-285750">
              <a:buFontTx/>
              <a:buChar char="-"/>
            </a:pPr>
            <a:r>
              <a:rPr lang="en-US" altLang="zh-CN" dirty="0" smtClean="0"/>
              <a:t>whitespace</a:t>
            </a:r>
            <a:r>
              <a:rPr lang="zh-CN" altLang="en-US" dirty="0" smtClean="0"/>
              <a:t>：按照空格分词。忽略大小写。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endParaRPr lang="zh-CN" altLang="en-US" dirty="0" smtClean="0"/>
          </a:p>
          <a:p>
            <a:pPr marL="285750" indent="-285750">
              <a:buFontTx/>
              <a:buChar char="-"/>
            </a:pPr>
            <a:r>
              <a:rPr lang="en-US" altLang="zh-CN" dirty="0" smtClean="0"/>
              <a:t>stop</a:t>
            </a:r>
            <a:r>
              <a:rPr lang="zh-CN" altLang="en-US" dirty="0" smtClean="0"/>
              <a:t>：去除无意义单词，比如 </a:t>
            </a:r>
            <a:r>
              <a:rPr lang="en-US" altLang="zh-CN" dirty="0" smtClean="0"/>
              <a:t>the/a/an/is ...</a:t>
            </a:r>
          </a:p>
          <a:p>
            <a:pPr marL="285750" indent="-285750">
              <a:buFontTx/>
              <a:buChar char="-"/>
            </a:pPr>
            <a:endParaRPr lang="en-US" altLang="zh-CN" dirty="0" smtClean="0"/>
          </a:p>
          <a:p>
            <a:r>
              <a:rPr lang="en-US" altLang="zh-CN" dirty="0" smtClean="0"/>
              <a:t>- keyword</a:t>
            </a:r>
            <a:r>
              <a:rPr lang="zh-CN" altLang="en-US" dirty="0" smtClean="0"/>
              <a:t>：不做分词。把整个文本作为一个单独的关键词。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4207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43495" y="431465"/>
            <a:ext cx="19784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建立IK中文分词器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2" y="849477"/>
            <a:ext cx="7088777" cy="355712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92" y="4579072"/>
            <a:ext cx="5069068" cy="194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864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1299"/>
            <a:ext cx="7829006" cy="146177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3211" y="348343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解压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11" y="2915505"/>
            <a:ext cx="5523819" cy="314130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0149" y="2468881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进入解压后目录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6034" y="2927280"/>
            <a:ext cx="5460274" cy="152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526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61" y="1025299"/>
            <a:ext cx="3509010" cy="141955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87383" y="531223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停止</a:t>
            </a:r>
            <a:r>
              <a:rPr lang="en-US" altLang="zh-CN" dirty="0" smtClean="0"/>
              <a:t>ES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09" y="2926048"/>
            <a:ext cx="8247017" cy="58617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0777" y="2521131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启动</a:t>
            </a:r>
            <a:r>
              <a:rPr lang="en-US" altLang="zh-CN" dirty="0" smtClean="0"/>
              <a:t>ES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3962037"/>
            <a:ext cx="4530770" cy="273743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61257" y="3570514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测试</a:t>
            </a:r>
            <a:r>
              <a:rPr lang="en-US" altLang="zh-CN" dirty="0" smtClean="0"/>
              <a:t>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4058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03" y="924332"/>
            <a:ext cx="10248900" cy="164782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43495" y="431465"/>
            <a:ext cx="15167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IK</a:t>
            </a:r>
            <a:r>
              <a:rPr lang="zh-CN" altLang="en-US" dirty="0"/>
              <a:t>中文分词器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" y="3025538"/>
            <a:ext cx="5267325" cy="320993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91095" y="2612962"/>
            <a:ext cx="26564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/>
              <a:t>IK</a:t>
            </a:r>
            <a:r>
              <a:rPr lang="zh-CN" altLang="en-US" sz="1400" dirty="0"/>
              <a:t>中文分词</a:t>
            </a:r>
            <a:r>
              <a:rPr lang="zh-CN" altLang="en-US" sz="1400" dirty="0" smtClean="0"/>
              <a:t>器同样支持英文分词</a:t>
            </a:r>
            <a:endParaRPr lang="zh-CN" altLang="en-US" sz="14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2214" y="2360023"/>
            <a:ext cx="5212213" cy="16085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2179" y="3971108"/>
            <a:ext cx="2136965" cy="261284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1582" y="4328046"/>
            <a:ext cx="2340020" cy="125959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7706" y="5465399"/>
            <a:ext cx="2220686" cy="104997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45484" y="2665425"/>
            <a:ext cx="1863635" cy="22177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30625" y="4641668"/>
            <a:ext cx="1899823" cy="186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324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58" y="641441"/>
            <a:ext cx="4940481" cy="137948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8" y="2407812"/>
            <a:ext cx="2993027" cy="341971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303" y="2349388"/>
            <a:ext cx="3218245" cy="157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917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88621" y="309546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自定义中文词库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047702"/>
            <a:ext cx="7910104" cy="338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33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899235"/>
            <a:ext cx="4310743" cy="200861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78675" y="418012"/>
            <a:ext cx="230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进入</a:t>
            </a:r>
            <a:r>
              <a:rPr lang="en-US" altLang="zh-CN" dirty="0" err="1" smtClean="0"/>
              <a:t>config</a:t>
            </a:r>
            <a:r>
              <a:rPr lang="en-US" altLang="zh-CN" dirty="0" smtClean="0"/>
              <a:t> </a:t>
            </a:r>
            <a:r>
              <a:rPr lang="zh-CN" altLang="en-US" dirty="0" smtClean="0"/>
              <a:t>目录下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43" y="3850276"/>
            <a:ext cx="4790803" cy="179247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48195" y="3061063"/>
            <a:ext cx="230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编辑配置文件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948" y="3547246"/>
            <a:ext cx="4275092" cy="21117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3767" y="1180283"/>
            <a:ext cx="2305867" cy="57968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521235" y="391886"/>
            <a:ext cx="230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编辑扩展字典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5945" y="910997"/>
            <a:ext cx="4902475" cy="24724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4812" y="4001930"/>
            <a:ext cx="6810103" cy="48848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3836" y="2319336"/>
            <a:ext cx="3724003" cy="995817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586549" y="1859281"/>
            <a:ext cx="230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停止</a:t>
            </a:r>
            <a:r>
              <a:rPr lang="en-US" altLang="zh-CN" dirty="0" smtClean="0"/>
              <a:t>ES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5486400" y="3492137"/>
            <a:ext cx="230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启动</a:t>
            </a:r>
            <a:r>
              <a:rPr lang="en-US" altLang="zh-CN" dirty="0" smtClean="0"/>
              <a:t>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4138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139</Words>
  <Application>Microsoft Office PowerPoint</Application>
  <PresentationFormat>宽屏</PresentationFormat>
  <Paragraphs>33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47</cp:revision>
  <dcterms:created xsi:type="dcterms:W3CDTF">2023-01-14T13:21:00Z</dcterms:created>
  <dcterms:modified xsi:type="dcterms:W3CDTF">2023-01-14T14:29:51Z</dcterms:modified>
</cp:coreProperties>
</file>

<file path=docProps/thumbnail.jpeg>
</file>